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 autoAdjust="0"/>
    <p:restoredTop sz="86411" autoAdjust="0"/>
  </p:normalViewPr>
  <p:slideViewPr>
    <p:cSldViewPr>
      <p:cViewPr>
        <p:scale>
          <a:sx n="100" d="100"/>
          <a:sy n="100" d="100"/>
        </p:scale>
        <p:origin x="-360" y="15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玩家自由的控制自己的车在比赛场中行驶，如游乐场中的碰碰场。在行驶的过程中会受到比赛场上的物体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拾取彩虹果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</a:t>
            </a:r>
            <a:r>
              <a:rPr lang="zh-CN" altLang="en-US" sz="1200" dirty="0" smtClean="0"/>
              <a:t>在规定时间内，获得的彩虹果数量</a:t>
            </a:r>
            <a:r>
              <a:rPr lang="zh-CN" altLang="en-US" sz="1200" dirty="0" smtClean="0"/>
              <a:t>先</a:t>
            </a:r>
            <a:r>
              <a:rPr lang="zh-CN" altLang="en-US" sz="1200" dirty="0" smtClean="0"/>
              <a:t>满足比赛</a:t>
            </a:r>
            <a:r>
              <a:rPr lang="zh-CN" altLang="en-US" sz="1200" dirty="0" smtClean="0"/>
              <a:t>要求或者</a:t>
            </a:r>
            <a:r>
              <a:rPr lang="zh-CN" altLang="en-US" sz="1200" dirty="0" smtClean="0"/>
              <a:t>比赛时间结束后，获得彩虹果</a:t>
            </a:r>
            <a:r>
              <a:rPr lang="zh-CN" altLang="en-US" sz="1200" dirty="0" smtClean="0"/>
              <a:t>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</a:t>
            </a:r>
            <a:r>
              <a:rPr lang="zh-CN" altLang="en-US" sz="1200" dirty="0" smtClean="0"/>
              <a:t>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</a:t>
            </a:r>
            <a:r>
              <a:rPr lang="zh-CN" altLang="en-US" sz="1200" dirty="0" smtClean="0"/>
              <a:t>，会受到追击，直到攻击玩家为止，攻击后，怪物消失</a:t>
            </a:r>
            <a:r>
              <a:rPr lang="zh-CN" altLang="en-US" sz="1200" dirty="0" smtClean="0"/>
              <a:t>；玩家可使用技能作用来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逃避怪物的追击。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</a:t>
            </a:r>
            <a:r>
              <a:rPr lang="zh-CN" altLang="en-US" sz="1200" dirty="0" smtClean="0"/>
              <a:t>与怪物相互拼抢彩虹</a:t>
            </a:r>
            <a:r>
              <a:rPr lang="zh-CN" altLang="en-US" sz="1200" dirty="0" smtClean="0"/>
              <a:t>果；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/>
              <a:t>、怪物类型：速度快血量少、速度慢血量厚、主动攻击</a:t>
            </a:r>
            <a:r>
              <a:rPr lang="zh-CN" altLang="en-US" sz="1200" dirty="0" smtClean="0"/>
              <a:t>怪物，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被击败后会掉落物品，需要玩家进行拾取才能获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得等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</a:t>
            </a:r>
            <a:r>
              <a:rPr lang="zh-CN" altLang="en-US" sz="1200" dirty="0" smtClean="0"/>
              <a:t>比赛结果奖励根据怪物获得的彩虹果数量计算</a:t>
            </a:r>
            <a:r>
              <a:rPr lang="zh-CN" altLang="en-US" sz="1200" dirty="0"/>
              <a:t>，挑战成功后再次进入的卡不会获得新的</a:t>
            </a:r>
            <a:r>
              <a:rPr lang="zh-CN" altLang="en-US" sz="1200" dirty="0" smtClean="0"/>
              <a:t>奖励</a:t>
            </a:r>
            <a:r>
              <a:rPr lang="en-US" altLang="zh-CN" sz="1200" dirty="0" smtClean="0"/>
              <a:t>;</a:t>
            </a:r>
            <a:endParaRPr lang="en-US" altLang="zh-CN" sz="1200" dirty="0" smtClean="0"/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</a:t>
            </a:r>
            <a:r>
              <a:rPr lang="zh-CN" altLang="en-US" sz="1200" dirty="0" smtClean="0"/>
              <a:t>物品：</a:t>
            </a:r>
            <a:r>
              <a:rPr lang="zh-CN" altLang="en-US" sz="1200" dirty="0" smtClean="0"/>
              <a:t>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会掉落宝箱，神秘礼包，彩虹果（比赛胜利的标志），金蛋，能量块，机关（触发机会后出现陷阱，从陷阱过会掉入陷阱并受到伤害，失去控制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礼包，彩虹果（比赛胜利的标志），金蛋，能量块出现</a:t>
            </a:r>
            <a:r>
              <a:rPr lang="zh-CN" altLang="en-US" sz="1200" dirty="0" smtClean="0"/>
              <a:t>方式：由时间控制出现 ，不同的物品出现的时间不一样，显示后，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到时间后物品会自动消失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</a:t>
            </a:r>
            <a:r>
              <a:rPr lang="zh-CN" altLang="en-US" sz="1200" dirty="0" smtClean="0"/>
              <a:t>触发后在</a:t>
            </a:r>
            <a:r>
              <a:rPr lang="zh-CN" altLang="en-US" sz="1200" dirty="0" smtClean="0"/>
              <a:t>相应的位置上出现陷阱，从陷阱过的玩家都会</a:t>
            </a:r>
            <a:r>
              <a:rPr lang="zh-CN" altLang="en-US" sz="1200" dirty="0" smtClean="0"/>
              <a:t>掉入陷阱</a:t>
            </a:r>
            <a:r>
              <a:rPr lang="zh-CN" altLang="en-US" sz="1200" dirty="0" smtClean="0"/>
              <a:t>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</a:t>
            </a:r>
            <a:r>
              <a:rPr lang="zh-CN" altLang="en-US" sz="1200" dirty="0" smtClean="0"/>
              <a:t>伤害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）、玩家在比赛中受到攻击时，会从身上掉落已经获得的彩虹果，并受到一定的伤害。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和炸弹仅影响对手，不作用队友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235</Words>
  <Application>Microsoft Office PowerPoint</Application>
  <PresentationFormat>全屏显示(4:3)</PresentationFormat>
  <Paragraphs>67</Paragraphs>
  <Slides>29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拾取彩虹果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微软用户</cp:lastModifiedBy>
  <cp:revision>311</cp:revision>
  <dcterms:modified xsi:type="dcterms:W3CDTF">2013-07-31T11:00:13Z</dcterms:modified>
</cp:coreProperties>
</file>